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ags/tag2.xml" ContentType="application/vnd.openxmlformats-officedocument.presentationml.tags+xml"/>
  <Default Extension="jpeg" ContentType="image/jpeg"/>
  <Override PartName="/ppt/tags/tag3.xml" ContentType="application/vnd.openxmlformats-officedocument.presentationml.tags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7" r:id="rId1"/>
  </p:sldMasterIdLst>
  <p:sldIdLst>
    <p:sldId id="256" r:id="rId2"/>
    <p:sldId id="257" r:id="rId3"/>
    <p:sldId id="258" r:id="rId4"/>
    <p:sldId id="261" r:id="rId5"/>
    <p:sldId id="260" r:id="rId6"/>
    <p:sldId id="262" r:id="rId7"/>
    <p:sldId id="263" r:id="rId8"/>
    <p:sldId id="264" r:id="rId9"/>
    <p:sldId id="273" r:id="rId10"/>
    <p:sldId id="274" r:id="rId11"/>
    <p:sldId id="275" r:id="rId12"/>
    <p:sldId id="276" r:id="rId13"/>
    <p:sldId id="281" r:id="rId14"/>
    <p:sldId id="277" r:id="rId15"/>
    <p:sldId id="278" r:id="rId16"/>
    <p:sldId id="282" r:id="rId17"/>
    <p:sldId id="283" r:id="rId18"/>
    <p:sldId id="266" r:id="rId19"/>
    <p:sldId id="267" r:id="rId20"/>
    <p:sldId id="268" r:id="rId21"/>
    <p:sldId id="269" r:id="rId22"/>
    <p:sldId id="271" r:id="rId23"/>
    <p:sldId id="270" r:id="rId24"/>
    <p:sldId id="272" r:id="rId25"/>
    <p:sldId id="279" r:id="rId26"/>
    <p:sldId id="280" r:id="rId27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webPr encoding="windows-1252"/>
  <p:showPr showNarration="1">
    <p:present/>
    <p:sldAll/>
    <p:penClr>
      <a:prstClr val="red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289" autoAdjust="0"/>
    <p:restoredTop sz="94600"/>
  </p:normalViewPr>
  <p:slideViewPr>
    <p:cSldViewPr>
      <p:cViewPr varScale="1">
        <p:scale>
          <a:sx n="103" d="100"/>
          <a:sy n="103" d="100"/>
        </p:scale>
        <p:origin x="-2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4" Type="http://schemas.openxmlformats.org/officeDocument/2006/relationships/image" Target="../media/image2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2"/>
          <p:cNvSpPr>
            <a:spLocks noGrp="1" noChangeArrowheads="1"/>
          </p:cNvSpPr>
          <p:nvPr>
            <p:ph type="ctrTitle"/>
            <p:custDataLst>
              <p:tags r:id="rId1"/>
            </p:custDataLst>
          </p:nvPr>
        </p:nvSpPr>
        <p:spPr>
          <a:xfrm>
            <a:off x="2701925" y="2130425"/>
            <a:ext cx="4800600" cy="1470025"/>
          </a:xfrm>
        </p:spPr>
        <p:txBody>
          <a:bodyPr anchor="ctr"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1139" name="Rectangle 3"/>
          <p:cNvSpPr>
            <a:spLocks noGrp="1" noChangeArrowheads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2701925" y="3886200"/>
            <a:ext cx="4114800" cy="1752600"/>
          </a:xfrm>
        </p:spPr>
        <p:txBody>
          <a:bodyPr/>
          <a:lstStyle>
            <a:lvl1pPr marL="0" indent="0">
              <a:buClr>
                <a:srgbClr val="FFFFFF"/>
              </a:buClr>
              <a:buFontTx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91140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91141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91142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BDBB2272-C861-4F14-B348-3EB0C4AE73A0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advClick="0" advTm="10421">
    <p:dissolv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75A6C9-8FC7-4AE9-B148-6BA4D47629D4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advClick="0" advTm="10421">
    <p:dissolv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439025" y="274638"/>
            <a:ext cx="158115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2693988" y="274638"/>
            <a:ext cx="4592637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1E472F8-CE8D-4829-BFEC-C6BBC7193154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advClick="0" advTm="10421"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6DCE73-DB9C-4F1F-85A5-0DC3742359B2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advClick="0" advTm="10421">
    <p:dissolv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5FCF9F-177E-436A-B0B8-214D30FDA718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advClick="0" advTm="10421"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693988" y="1600200"/>
            <a:ext cx="30861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932488" y="1600200"/>
            <a:ext cx="3087687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95CD468-EBFC-4BE8-A083-906C9D0E9ED1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advClick="0" advTm="10421"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E4D4AE7-386B-4C2D-ACFA-B3D0E1020FF6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advClick="0" advTm="10421"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8D6E53A-3123-4938-8938-2FC646569C0E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advClick="0" advTm="10421">
    <p:dissolv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113A842-C101-49F0-A83A-FB9B42ECB5B8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advClick="0" advTm="10421">
    <p:dissolv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9D343F-79D3-4502-A0CF-B03844279980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advClick="0" advTm="10421">
    <p:dissolv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 smtClean="0"/>
              <a:t>Вставка рисунка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9CF039-6953-4623-B427-83D6DD134DB9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advClick="0" advTm="10421"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title"/>
            <p:custDataLst>
              <p:tags r:id="rId13"/>
            </p:custDataLst>
          </p:nvPr>
        </p:nvSpPr>
        <p:spPr bwMode="auto">
          <a:xfrm>
            <a:off x="2703513" y="274638"/>
            <a:ext cx="6316662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body" idx="1"/>
            <p:custDataLst>
              <p:tags r:id="rId14"/>
            </p:custDataLst>
          </p:nvPr>
        </p:nvSpPr>
        <p:spPr bwMode="auto">
          <a:xfrm>
            <a:off x="2693988" y="1600200"/>
            <a:ext cx="6326187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7987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 dirty="0"/>
          </a:p>
        </p:txBody>
      </p:sp>
      <p:sp>
        <p:nvSpPr>
          <p:cNvPr id="7987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 dirty="0"/>
          </a:p>
        </p:txBody>
      </p:sp>
      <p:sp>
        <p:nvSpPr>
          <p:cNvPr id="7987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6CA040B7-F86D-4795-BA79-BAC715566D5A}" type="slidenum">
              <a:rPr lang="en-US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  <p:sldLayoutId id="2147483663" r:id="rId6"/>
    <p:sldLayoutId id="2147483664" r:id="rId7"/>
    <p:sldLayoutId id="2147483665" r:id="rId8"/>
    <p:sldLayoutId id="2147483666" r:id="rId9"/>
    <p:sldLayoutId id="2147483667" r:id="rId10"/>
    <p:sldLayoutId id="2147483668" r:id="rId11"/>
  </p:sldLayoutIdLst>
  <p:transition advClick="0" advTm="10421">
    <p:dissolve/>
  </p:transition>
  <p:txStyles>
    <p:titleStyle>
      <a:lvl1pPr algn="l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defRPr sz="3200">
          <a:solidFill>
            <a:srgbClr val="000000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defRPr sz="3200">
          <a:solidFill>
            <a:srgbClr val="000000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defRPr sz="3200">
          <a:solidFill>
            <a:srgbClr val="000000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defRPr sz="3200">
          <a:solidFill>
            <a:srgbClr val="000000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defRPr sz="3200">
          <a:solidFill>
            <a:srgbClr val="000000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defRPr sz="3200">
          <a:solidFill>
            <a:srgbClr val="000000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defRPr sz="3200">
          <a:solidFill>
            <a:srgbClr val="000000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defRPr sz="3200">
          <a:solidFill>
            <a:srgbClr val="000000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defRPr sz="3200">
          <a:solidFill>
            <a:srgbClr val="000000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95000"/>
        <a:buChar char="•"/>
        <a:defRPr sz="24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95000"/>
        <a:buChar char="–"/>
        <a:defRPr sz="2000">
          <a:solidFill>
            <a:srgbClr val="000000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95000"/>
        <a:buChar char="•"/>
        <a:defRPr sz="2000">
          <a:solidFill>
            <a:srgbClr val="000000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95000"/>
        <a:buChar char="–"/>
        <a:defRPr sz="2000">
          <a:solidFill>
            <a:srgbClr val="000000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95000"/>
        <a:buChar char="»"/>
        <a:defRPr sz="2000">
          <a:solidFill>
            <a:srgbClr val="000000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95000"/>
        <a:buChar char="»"/>
        <a:defRPr sz="2000">
          <a:solidFill>
            <a:srgbClr val="000000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95000"/>
        <a:buChar char="»"/>
        <a:defRPr sz="2000">
          <a:solidFill>
            <a:srgbClr val="000000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95000"/>
        <a:buChar char="»"/>
        <a:defRPr sz="2000">
          <a:solidFill>
            <a:srgbClr val="000000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95000"/>
        <a:buChar char="»"/>
        <a:defRPr sz="2000">
          <a:solidFill>
            <a:srgbClr val="000000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D:\&#1060;&#1086;&#1090;&#1082;&#1080;\&#1055;&#1072;&#1087;&#1082;&#1072;%20Cat\&#1055;&#1088;&#1077;&#1079;&#1080;&#1085;&#1090;&#1072;&#1094;&#1080;&#1080;\Advert\enya_-_only_time.mp3" TargetMode="Externa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9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gif"/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gif"/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gif"/><Relationship Id="rId1" Type="http://schemas.openxmlformats.org/officeDocument/2006/relationships/slideLayout" Target="../slideLayouts/slideLayout9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gif"/><Relationship Id="rId1" Type="http://schemas.openxmlformats.org/officeDocument/2006/relationships/slideLayout" Target="../slideLayouts/slideLayout9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gif"/><Relationship Id="rId1" Type="http://schemas.openxmlformats.org/officeDocument/2006/relationships/slideLayout" Target="../slideLayouts/slideLayout9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gif"/><Relationship Id="rId1" Type="http://schemas.openxmlformats.org/officeDocument/2006/relationships/slideLayout" Target="../slideLayouts/slideLayout9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500298" y="4429132"/>
            <a:ext cx="6156355" cy="1470025"/>
          </a:xfr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Advert </a:t>
            </a:r>
            <a:br>
              <a:rPr lang="en-US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en-US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“Make friends with cats” 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1161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143108" y="3000372"/>
            <a:ext cx="6643734" cy="1357322"/>
          </a:xfr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en-US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The 5</a:t>
            </a:r>
            <a:r>
              <a:rPr lang="en-US" baseline="300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th</a:t>
            </a:r>
            <a:r>
              <a:rPr lang="en-US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 –form student </a:t>
            </a:r>
          </a:p>
          <a:p>
            <a:pPr algn="ctr"/>
            <a:r>
              <a:rPr lang="en-US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Polyakova Tatyana presents a project:</a:t>
            </a:r>
            <a:endParaRPr lang="ru-RU" dirty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6" name="enya_-_only_time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8839200" y="6553200"/>
            <a:ext cx="304800" cy="304800"/>
          </a:xfrm>
          <a:prstGeom prst="rect">
            <a:avLst/>
          </a:prstGeom>
        </p:spPr>
      </p:pic>
      <p:pic>
        <p:nvPicPr>
          <p:cNvPr id="7" name="Рисунок 6" descr="02112009955-00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929058" y="142852"/>
            <a:ext cx="2365248" cy="276148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 advClick="0" advTm="7734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27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00298" y="5500702"/>
            <a:ext cx="5486400" cy="566738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en-US" sz="24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This cat is cooking</a:t>
            </a:r>
            <a:endParaRPr lang="ru-RU" sz="240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5" name="Рисунок 4" descr="0012-37.gif"/>
          <p:cNvPicPr>
            <a:picLocks noGrp="1" noChangeAspect="1"/>
          </p:cNvPicPr>
          <p:nvPr>
            <p:ph type="pic" idx="1"/>
          </p:nvPr>
        </p:nvPicPr>
        <p:blipFill>
          <a:blip r:embed="rId2"/>
          <a:stretch>
            <a:fillRect/>
          </a:stretch>
        </p:blipFill>
        <p:spPr>
          <a:xfrm>
            <a:off x="4643438" y="1643050"/>
            <a:ext cx="1821669" cy="2428892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 advClick="0" advTm="8579">
    <p:dissolv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71670" y="5500702"/>
            <a:ext cx="6851710" cy="566738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r>
              <a:rPr lang="en-US" sz="24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Sometimes cats are playing tennis with dogs</a:t>
            </a:r>
            <a:endParaRPr lang="ru-RU" sz="240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5" name="Рисунок 4" descr="0005-465.gif"/>
          <p:cNvPicPr>
            <a:picLocks noGrp="1" noChangeAspect="1"/>
          </p:cNvPicPr>
          <p:nvPr>
            <p:ph type="pic" idx="1"/>
          </p:nvPr>
        </p:nvPicPr>
        <p:blipFill>
          <a:blip r:embed="rId2"/>
          <a:stretch>
            <a:fillRect/>
          </a:stretch>
        </p:blipFill>
        <p:spPr>
          <a:xfrm>
            <a:off x="4143372" y="1500174"/>
            <a:ext cx="3362512" cy="214314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 advClick="0" advTm="7453">
    <p:dissolv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57422" y="5572140"/>
            <a:ext cx="5486400" cy="566738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en-US" sz="24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This cat is going in for judo</a:t>
            </a:r>
            <a:endParaRPr lang="ru-RU" sz="240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5" name="Рисунок 4" descr="0002-231.gif"/>
          <p:cNvPicPr>
            <a:picLocks noGrp="1" noChangeAspect="1"/>
          </p:cNvPicPr>
          <p:nvPr>
            <p:ph type="pic" idx="1"/>
          </p:nvPr>
        </p:nvPicPr>
        <p:blipFill>
          <a:blip r:embed="rId2"/>
          <a:stretch>
            <a:fillRect/>
          </a:stretch>
        </p:blipFill>
        <p:spPr>
          <a:xfrm>
            <a:off x="4357686" y="1571612"/>
            <a:ext cx="1562707" cy="250033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 advClick="0" advTm="7485">
    <p:dissolv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86116" y="5572140"/>
            <a:ext cx="4843458" cy="566738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en-US" sz="24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This cat is drinking</a:t>
            </a:r>
            <a:endParaRPr lang="ru-RU" sz="240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5" name="Рисунок 4" descr="0003-205.gif"/>
          <p:cNvPicPr>
            <a:picLocks noGrp="1" noChangeAspect="1"/>
          </p:cNvPicPr>
          <p:nvPr>
            <p:ph type="pic" idx="1"/>
          </p:nvPr>
        </p:nvPicPr>
        <p:blipFill>
          <a:blip r:embed="rId2"/>
          <a:stretch>
            <a:fillRect/>
          </a:stretch>
        </p:blipFill>
        <p:spPr>
          <a:xfrm>
            <a:off x="4786314" y="1500174"/>
            <a:ext cx="1939650" cy="2000264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 advClick="0" advTm="7625">
    <p:dissolv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71670" y="5572140"/>
            <a:ext cx="6858048" cy="566738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en-US" sz="24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These cats are playing musical instruments</a:t>
            </a:r>
            <a:endParaRPr lang="ru-RU" sz="240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5" name="Рисунок 4" descr="Photo 029.gif"/>
          <p:cNvPicPr>
            <a:picLocks noGrp="1" noChangeAspect="1"/>
          </p:cNvPicPr>
          <p:nvPr>
            <p:ph type="pic" idx="1"/>
          </p:nvPr>
        </p:nvPicPr>
        <p:blipFill>
          <a:blip r:embed="rId2"/>
          <a:stretch>
            <a:fillRect/>
          </a:stretch>
        </p:blipFill>
        <p:spPr>
          <a:xfrm>
            <a:off x="4214810" y="1357298"/>
            <a:ext cx="3030704" cy="2000264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 advClick="0" advTm="7297">
    <p:dissolv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00298" y="5572140"/>
            <a:ext cx="5486400" cy="566738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en-US" sz="24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This cat is skiing</a:t>
            </a:r>
            <a:endParaRPr lang="ru-RU" sz="240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7" name="Рисунок 6" descr="Photo 094.gif"/>
          <p:cNvPicPr>
            <a:picLocks noGrp="1" noChangeAspect="1"/>
          </p:cNvPicPr>
          <p:nvPr>
            <p:ph type="pic" idx="1"/>
          </p:nvPr>
        </p:nvPicPr>
        <p:blipFill>
          <a:blip r:embed="rId2"/>
          <a:stretch>
            <a:fillRect/>
          </a:stretch>
        </p:blipFill>
        <p:spPr>
          <a:xfrm>
            <a:off x="4357686" y="1500174"/>
            <a:ext cx="2018123" cy="2071702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 advClick="0" advTm="7750">
    <p:dissolv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86050" y="5500702"/>
            <a:ext cx="5486400" cy="566738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en-US" sz="24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This cat is playing with a ball</a:t>
            </a:r>
            <a:endParaRPr lang="ru-RU" sz="240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5" name="Рисунок 4" descr="0001-222.gif"/>
          <p:cNvPicPr>
            <a:picLocks noGrp="1" noChangeAspect="1"/>
          </p:cNvPicPr>
          <p:nvPr>
            <p:ph type="pic" idx="1"/>
          </p:nvPr>
        </p:nvPicPr>
        <p:blipFill>
          <a:blip r:embed="rId2"/>
          <a:stretch>
            <a:fillRect/>
          </a:stretch>
        </p:blipFill>
        <p:spPr>
          <a:xfrm>
            <a:off x="4643438" y="1500174"/>
            <a:ext cx="2071702" cy="2071702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 advClick="0" advTm="7328">
    <p:dissolv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86050" y="5572140"/>
            <a:ext cx="5072098" cy="566738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en-US" sz="24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This cat is sleeping</a:t>
            </a:r>
            <a:endParaRPr lang="ru-RU" sz="240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5" name="Рисунок 4" descr="0005-195.gif"/>
          <p:cNvPicPr>
            <a:picLocks noGrp="1" noChangeAspect="1"/>
          </p:cNvPicPr>
          <p:nvPr>
            <p:ph type="pic" idx="1"/>
          </p:nvPr>
        </p:nvPicPr>
        <p:blipFill>
          <a:blip r:embed="rId2"/>
          <a:stretch>
            <a:fillRect/>
          </a:stretch>
        </p:blipFill>
        <p:spPr>
          <a:xfrm>
            <a:off x="4357686" y="1857364"/>
            <a:ext cx="2464610" cy="1643074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 advClick="0" advTm="7218">
    <p:dissolv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28926" y="5715016"/>
            <a:ext cx="5486400" cy="566738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en-US" sz="24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This cat is walking with chicks</a:t>
            </a:r>
            <a:endParaRPr lang="ru-RU" sz="240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5" name="Рисунок 4" descr="038.gif"/>
          <p:cNvPicPr>
            <a:picLocks noGrp="1" noChangeAspect="1"/>
          </p:cNvPicPr>
          <p:nvPr>
            <p:ph type="pic" idx="1"/>
          </p:nvPr>
        </p:nvPicPr>
        <p:blipFill>
          <a:blip r:embed="rId2"/>
          <a:stretch>
            <a:fillRect/>
          </a:stretch>
        </p:blipFill>
        <p:spPr>
          <a:xfrm>
            <a:off x="4000496" y="1571612"/>
            <a:ext cx="3238521" cy="24288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advClick="0" advTm="7328">
    <p:dissolv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71802" y="5286388"/>
            <a:ext cx="5486400" cy="566738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en-US" sz="24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This cat is fond of flowers</a:t>
            </a:r>
            <a:endParaRPr lang="ru-RU" sz="240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5" name="Рисунок 4" descr="74accda9d090173efc46bc110c864d2f.gif"/>
          <p:cNvPicPr>
            <a:picLocks noGrp="1" noChangeAspect="1"/>
          </p:cNvPicPr>
          <p:nvPr>
            <p:ph type="pic" idx="1"/>
          </p:nvPr>
        </p:nvPicPr>
        <p:blipFill>
          <a:blip r:embed="rId2"/>
          <a:stretch>
            <a:fillRect/>
          </a:stretch>
        </p:blipFill>
        <p:spPr>
          <a:xfrm>
            <a:off x="4214809" y="1357298"/>
            <a:ext cx="2957533" cy="2571768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 advClick="0" advTm="7063"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2500298" y="5643578"/>
            <a:ext cx="5786478" cy="642942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en-US" sz="24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Cats are enjoying us in bad weather</a:t>
            </a:r>
            <a:endParaRPr lang="ru-RU" sz="240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6" name="Рисунок 5" descr="042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4678" y="1357298"/>
            <a:ext cx="4393438" cy="2928958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 advClick="0" advTm="7406">
    <p:dissolv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28926" y="5429264"/>
            <a:ext cx="5057772" cy="566738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en-US" sz="24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Cats are our friends</a:t>
            </a:r>
            <a:endParaRPr lang="ru-RU" sz="240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5" name="Рисунок 4" descr="041.gif"/>
          <p:cNvPicPr>
            <a:picLocks noGrp="1" noChangeAspect="1"/>
          </p:cNvPicPr>
          <p:nvPr>
            <p:ph type="pic" idx="1"/>
          </p:nvPr>
        </p:nvPicPr>
        <p:blipFill>
          <a:blip r:embed="rId2"/>
          <a:stretch>
            <a:fillRect/>
          </a:stretch>
        </p:blipFill>
        <p:spPr>
          <a:xfrm>
            <a:off x="3786181" y="1500174"/>
            <a:ext cx="3333773" cy="250033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advClick="0" advTm="7469">
    <p:dissolv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43240" y="5572140"/>
            <a:ext cx="4992704" cy="581016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en-US" sz="24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Take care of your cats</a:t>
            </a:r>
            <a:endParaRPr lang="ru-RU" sz="240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5" name="Рисунок 4" descr="chat4.gif"/>
          <p:cNvPicPr>
            <a:picLocks noGrp="1" noChangeAspect="1"/>
          </p:cNvPicPr>
          <p:nvPr>
            <p:ph type="pic" idx="1"/>
          </p:nvPr>
        </p:nvPicPr>
        <p:blipFill>
          <a:blip r:embed="rId2"/>
          <a:stretch>
            <a:fillRect/>
          </a:stretch>
        </p:blipFill>
        <p:spPr>
          <a:xfrm>
            <a:off x="4572000" y="1357298"/>
            <a:ext cx="2438303" cy="2714644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 advClick="0" advTm="8157">
    <p:dissolv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28926" y="5643578"/>
            <a:ext cx="5486400" cy="566738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en-US" sz="24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Don’t turn your cats out !</a:t>
            </a:r>
            <a:endParaRPr lang="ru-RU" sz="240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5" name="Рисунок 4" descr="0006.gif"/>
          <p:cNvPicPr>
            <a:picLocks noGrp="1" noChangeAspect="1"/>
          </p:cNvPicPr>
          <p:nvPr>
            <p:ph type="pic" idx="1"/>
          </p:nvPr>
        </p:nvPicPr>
        <p:blipFill>
          <a:blip r:embed="rId2"/>
          <a:stretch>
            <a:fillRect/>
          </a:stretch>
        </p:blipFill>
        <p:spPr>
          <a:xfrm>
            <a:off x="4571999" y="1500174"/>
            <a:ext cx="2414313" cy="2571768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 advClick="0" advTm="8204">
    <p:dissolv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chat2.gif"/>
          <p:cNvPicPr>
            <a:picLocks noGrp="1" noChangeAspect="1"/>
          </p:cNvPicPr>
          <p:nvPr>
            <p:ph type="pic" idx="1"/>
          </p:nvPr>
        </p:nvPicPr>
        <p:blipFill>
          <a:blip r:embed="rId2"/>
          <a:stretch>
            <a:fillRect/>
          </a:stretch>
        </p:blipFill>
        <p:spPr>
          <a:xfrm>
            <a:off x="4429124" y="1571612"/>
            <a:ext cx="2372762" cy="2214578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7" name="TextBox 6"/>
          <p:cNvSpPr txBox="1"/>
          <p:nvPr/>
        </p:nvSpPr>
        <p:spPr>
          <a:xfrm>
            <a:off x="3000364" y="5500702"/>
            <a:ext cx="5286412" cy="46166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Take home homeless cat, please!</a:t>
            </a:r>
            <a:endParaRPr lang="ru-RU" sz="2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ransition advClick="0" advTm="7719">
    <p:dissolv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71802" y="5643578"/>
            <a:ext cx="5486400" cy="566738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en-US" sz="24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You and your cat will be happy!</a:t>
            </a:r>
            <a:endParaRPr lang="ru-RU" sz="240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6" name="Рисунок 5" descr="0004-193.gif"/>
          <p:cNvPicPr>
            <a:picLocks noGrp="1" noChangeAspect="1"/>
          </p:cNvPicPr>
          <p:nvPr>
            <p:ph type="pic" idx="1"/>
          </p:nvPr>
        </p:nvPicPr>
        <p:blipFill>
          <a:blip r:embed="rId2"/>
          <a:stretch>
            <a:fillRect/>
          </a:stretch>
        </p:blipFill>
        <p:spPr>
          <a:xfrm>
            <a:off x="4643438" y="1571612"/>
            <a:ext cx="2071702" cy="2071702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 advClick="0" advTm="8016">
    <p:dissolv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14612" y="5000636"/>
            <a:ext cx="5486400" cy="566738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en-US" sz="24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Make friends with cats!</a:t>
            </a:r>
            <a:endParaRPr lang="ru-RU" sz="240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000364" y="5786454"/>
            <a:ext cx="98777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Links</a:t>
            </a:r>
            <a:endParaRPr lang="ru-RU" sz="24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928926" y="6357958"/>
            <a:ext cx="44294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 http://vechnostb.narod.ru/Animashki.html</a:t>
            </a:r>
            <a:endParaRPr lang="ru-RU" dirty="0"/>
          </a:p>
        </p:txBody>
      </p:sp>
      <p:pic>
        <p:nvPicPr>
          <p:cNvPr id="7" name="Рисунок 6" descr="040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3786182" y="1357298"/>
            <a:ext cx="3238523" cy="2428892"/>
          </a:xfrm>
          <a:prstGeom prst="rect">
            <a:avLst/>
          </a:prstGeom>
          <a:noFill/>
          <a:ln w="88900" cap="sq" cmpd="thickThin">
            <a:solidFill>
              <a:srgbClr val="000000"/>
            </a:solidFill>
            <a:prstDash val="solid"/>
            <a:miter lim="800000"/>
            <a:headEnd/>
            <a:tailEnd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 advClick="0" advTm="7812">
    <p:dissolv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          Links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357291" y="3244334"/>
            <a:ext cx="44294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 http://vechnostb.narod.ru/Animashki.html</a:t>
            </a:r>
            <a:endParaRPr lang="ru-RU" dirty="0"/>
          </a:p>
        </p:txBody>
      </p:sp>
      <p:sp>
        <p:nvSpPr>
          <p:cNvPr id="7" name="Рисунок 6"/>
          <p:cNvSpPr>
            <a:spLocks noGrp="1"/>
          </p:cNvSpPr>
          <p:nvPr>
            <p:ph type="pic" idx="1"/>
          </p:nvPr>
        </p:nvSpPr>
        <p:spPr/>
      </p:sp>
    </p:spTree>
  </p:cSld>
  <p:clrMapOvr>
    <a:masterClrMapping/>
  </p:clrMapOvr>
  <p:transition advClick="0" advTm="10421"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488" y="5572140"/>
            <a:ext cx="5486400" cy="566738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en-US" sz="24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Cats are catching mice</a:t>
            </a:r>
            <a:endParaRPr lang="ru-RU" sz="240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5" name="Рисунок 4" descr="953a0643b30b1905b919ffce00be31ed.gif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l="857" r="857"/>
          <a:stretch>
            <a:fillRect/>
          </a:stretch>
        </p:blipFill>
        <p:spPr>
          <a:xfrm>
            <a:off x="3428992" y="1285860"/>
            <a:ext cx="4000528" cy="3000396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 advClick="0" advTm="7578"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0364" y="5500702"/>
            <a:ext cx="5486400" cy="566738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en-US" sz="24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Cats are fond of fish</a:t>
            </a:r>
            <a:endParaRPr lang="ru-RU" sz="240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5" name="Рисунок 4" descr="chat1.gif"/>
          <p:cNvPicPr>
            <a:picLocks noGrp="1" noChangeAspect="1"/>
          </p:cNvPicPr>
          <p:nvPr>
            <p:ph type="pic" idx="1"/>
          </p:nvPr>
        </p:nvPicPr>
        <p:blipFill>
          <a:blip r:embed="rId2"/>
          <a:stretch>
            <a:fillRect/>
          </a:stretch>
        </p:blipFill>
        <p:spPr>
          <a:xfrm>
            <a:off x="4000496" y="1214422"/>
            <a:ext cx="3143272" cy="3143272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 advClick="0" advTm="7078"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43240" y="5572140"/>
            <a:ext cx="5064142" cy="485788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en-US" sz="24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This cat is dancing</a:t>
            </a:r>
            <a:endParaRPr lang="ru-RU" sz="240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7" name="Рисунок 6" descr="chat6.gif"/>
          <p:cNvPicPr>
            <a:picLocks noGrp="1" noChangeAspect="1"/>
          </p:cNvPicPr>
          <p:nvPr>
            <p:ph type="pic" idx="1"/>
          </p:nvPr>
        </p:nvPicPr>
        <p:blipFill>
          <a:blip r:embed="rId2"/>
          <a:stretch>
            <a:fillRect/>
          </a:stretch>
        </p:blipFill>
        <p:spPr>
          <a:xfrm>
            <a:off x="4143372" y="1214422"/>
            <a:ext cx="3010431" cy="321471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 advClick="0" advTm="7532"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2857488" y="5643578"/>
            <a:ext cx="5486400" cy="566738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en-US" sz="24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This cat is looking smart</a:t>
            </a:r>
            <a:endParaRPr lang="ru-RU" sz="240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7" name="Рисунок 6" descr="0000b.gif"/>
          <p:cNvPicPr>
            <a:picLocks noGrp="1" noChangeAspect="1"/>
          </p:cNvPicPr>
          <p:nvPr>
            <p:ph type="pic" idx="1"/>
          </p:nvPr>
        </p:nvPicPr>
        <p:blipFill>
          <a:blip r:embed="rId2"/>
          <a:stretch>
            <a:fillRect/>
          </a:stretch>
        </p:blipFill>
        <p:spPr>
          <a:xfrm>
            <a:off x="4143372" y="1428736"/>
            <a:ext cx="2912148" cy="3000396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 advClick="0" advTm="7578"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57554" y="5572140"/>
            <a:ext cx="5135580" cy="557226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en-US" sz="24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These cats are playing in the yard</a:t>
            </a:r>
            <a:endParaRPr lang="ru-RU" sz="240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5" name="Рисунок 4" descr="1308.gif"/>
          <p:cNvPicPr>
            <a:picLocks noGrp="1" noChangeAspect="1"/>
          </p:cNvPicPr>
          <p:nvPr>
            <p:ph type="pic" idx="1"/>
          </p:nvPr>
        </p:nvPicPr>
        <p:blipFill>
          <a:blip r:embed="rId2"/>
          <a:stretch>
            <a:fillRect/>
          </a:stretch>
        </p:blipFill>
        <p:spPr>
          <a:xfrm>
            <a:off x="2786050" y="2285992"/>
            <a:ext cx="2895620" cy="2286016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m_kotognja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00760" y="98656"/>
            <a:ext cx="2428892" cy="307799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advClick="0" advTm="8156"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28926" y="5500702"/>
            <a:ext cx="5486400" cy="566738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en-US" sz="24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This cat is reading</a:t>
            </a:r>
            <a:endParaRPr lang="ru-RU" sz="240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5" name="Рисунок 4" descr="m_gostevkot.gif"/>
          <p:cNvPicPr>
            <a:picLocks noGrp="1" noChangeAspect="1"/>
          </p:cNvPicPr>
          <p:nvPr>
            <p:ph type="pic" idx="1"/>
          </p:nvPr>
        </p:nvPicPr>
        <p:blipFill>
          <a:blip r:embed="rId2"/>
          <a:stretch>
            <a:fillRect/>
          </a:stretch>
        </p:blipFill>
        <p:spPr>
          <a:xfrm>
            <a:off x="3428992" y="1643050"/>
            <a:ext cx="4347738" cy="2214578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 advClick="0" advTm="7531">
    <p:dissolv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0364" y="5572140"/>
            <a:ext cx="5486400" cy="566738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en-US" sz="24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This cat is drawing</a:t>
            </a:r>
            <a:endParaRPr lang="ru-RU" sz="240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5" name="Рисунок 4" descr="0002-223.gif"/>
          <p:cNvPicPr>
            <a:picLocks noGrp="1" noChangeAspect="1"/>
          </p:cNvPicPr>
          <p:nvPr>
            <p:ph type="pic" idx="1"/>
          </p:nvPr>
        </p:nvPicPr>
        <p:blipFill>
          <a:blip r:embed="rId2"/>
          <a:stretch>
            <a:fillRect/>
          </a:stretch>
        </p:blipFill>
        <p:spPr>
          <a:xfrm>
            <a:off x="4000496" y="1714488"/>
            <a:ext cx="2976583" cy="178595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 advClick="0" advTm="7375">
    <p:dissolve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SM_Titl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SM_Text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TM_Titl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TM_Text"/>
</p:tagLst>
</file>

<file path=ppt/theme/theme1.xml><?xml version="1.0" encoding="utf-8"?>
<a:theme xmlns:a="http://schemas.openxmlformats.org/drawingml/2006/main" name="0824_slide">
  <a:themeElements>
    <a:clrScheme name="Default Design 2">
      <a:dk1>
        <a:srgbClr val="000000"/>
      </a:dk1>
      <a:lt1>
        <a:srgbClr val="FFEBCD"/>
      </a:lt1>
      <a:dk2>
        <a:srgbClr val="000000"/>
      </a:dk2>
      <a:lt2>
        <a:srgbClr val="969696"/>
      </a:lt2>
      <a:accent1>
        <a:srgbClr val="FFE167"/>
      </a:accent1>
      <a:accent2>
        <a:srgbClr val="FFA167"/>
      </a:accent2>
      <a:accent3>
        <a:srgbClr val="FFF3E3"/>
      </a:accent3>
      <a:accent4>
        <a:srgbClr val="000000"/>
      </a:accent4>
      <a:accent5>
        <a:srgbClr val="FFEEB8"/>
      </a:accent5>
      <a:accent6>
        <a:srgbClr val="E7915D"/>
      </a:accent6>
      <a:hlink>
        <a:srgbClr val="CD7C00"/>
      </a:hlink>
      <a:folHlink>
        <a:srgbClr val="B544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EBCD"/>
        </a:lt1>
        <a:dk2>
          <a:srgbClr val="000000"/>
        </a:dk2>
        <a:lt2>
          <a:srgbClr val="969696"/>
        </a:lt2>
        <a:accent1>
          <a:srgbClr val="E7D3B5"/>
        </a:accent1>
        <a:accent2>
          <a:srgbClr val="FF9A00"/>
        </a:accent2>
        <a:accent3>
          <a:srgbClr val="FFF3E3"/>
        </a:accent3>
        <a:accent4>
          <a:srgbClr val="000000"/>
        </a:accent4>
        <a:accent5>
          <a:srgbClr val="F1E6D7"/>
        </a:accent5>
        <a:accent6>
          <a:srgbClr val="E78B00"/>
        </a:accent6>
        <a:hlink>
          <a:srgbClr val="CE7900"/>
        </a:hlink>
        <a:folHlink>
          <a:srgbClr val="6B512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EBCD"/>
        </a:lt1>
        <a:dk2>
          <a:srgbClr val="000000"/>
        </a:dk2>
        <a:lt2>
          <a:srgbClr val="969696"/>
        </a:lt2>
        <a:accent1>
          <a:srgbClr val="FFE167"/>
        </a:accent1>
        <a:accent2>
          <a:srgbClr val="FFA167"/>
        </a:accent2>
        <a:accent3>
          <a:srgbClr val="FFF3E3"/>
        </a:accent3>
        <a:accent4>
          <a:srgbClr val="000000"/>
        </a:accent4>
        <a:accent5>
          <a:srgbClr val="FFEEB8"/>
        </a:accent5>
        <a:accent6>
          <a:srgbClr val="E7915D"/>
        </a:accent6>
        <a:hlink>
          <a:srgbClr val="CD7C00"/>
        </a:hlink>
        <a:folHlink>
          <a:srgbClr val="B544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EBCD"/>
        </a:lt1>
        <a:dk2>
          <a:srgbClr val="000000"/>
        </a:dk2>
        <a:lt2>
          <a:srgbClr val="969696"/>
        </a:lt2>
        <a:accent1>
          <a:srgbClr val="FFC267"/>
        </a:accent1>
        <a:accent2>
          <a:srgbClr val="67D7FF"/>
        </a:accent2>
        <a:accent3>
          <a:srgbClr val="FFF3E3"/>
        </a:accent3>
        <a:accent4>
          <a:srgbClr val="000000"/>
        </a:accent4>
        <a:accent5>
          <a:srgbClr val="FFDDB8"/>
        </a:accent5>
        <a:accent6>
          <a:srgbClr val="5DC3E7"/>
        </a:accent6>
        <a:hlink>
          <a:srgbClr val="CD7C00"/>
        </a:hlink>
        <a:folHlink>
          <a:srgbClr val="2E1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EBCD"/>
        </a:lt1>
        <a:dk2>
          <a:srgbClr val="000000"/>
        </a:dk2>
        <a:lt2>
          <a:srgbClr val="969696"/>
        </a:lt2>
        <a:accent1>
          <a:srgbClr val="D8FF38"/>
        </a:accent1>
        <a:accent2>
          <a:srgbClr val="FFAA29"/>
        </a:accent2>
        <a:accent3>
          <a:srgbClr val="FFF3E3"/>
        </a:accent3>
        <a:accent4>
          <a:srgbClr val="000000"/>
        </a:accent4>
        <a:accent5>
          <a:srgbClr val="E9FFAE"/>
        </a:accent5>
        <a:accent6>
          <a:srgbClr val="E79A24"/>
        </a:accent6>
        <a:hlink>
          <a:srgbClr val="0056CE"/>
        </a:hlink>
        <a:folHlink>
          <a:srgbClr val="CE007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E7D3B5"/>
        </a:accent1>
        <a:accent2>
          <a:srgbClr val="FF9A00"/>
        </a:accent2>
        <a:accent3>
          <a:srgbClr val="FFFFFF"/>
        </a:accent3>
        <a:accent4>
          <a:srgbClr val="000000"/>
        </a:accent4>
        <a:accent5>
          <a:srgbClr val="F1E6D7"/>
        </a:accent5>
        <a:accent6>
          <a:srgbClr val="E78B00"/>
        </a:accent6>
        <a:hlink>
          <a:srgbClr val="CE7900"/>
        </a:hlink>
        <a:folHlink>
          <a:srgbClr val="6B512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FE167"/>
        </a:accent1>
        <a:accent2>
          <a:srgbClr val="FFA167"/>
        </a:accent2>
        <a:accent3>
          <a:srgbClr val="FFFFFF"/>
        </a:accent3>
        <a:accent4>
          <a:srgbClr val="000000"/>
        </a:accent4>
        <a:accent5>
          <a:srgbClr val="FFEEB8"/>
        </a:accent5>
        <a:accent6>
          <a:srgbClr val="E7915D"/>
        </a:accent6>
        <a:hlink>
          <a:srgbClr val="CD7C00"/>
        </a:hlink>
        <a:folHlink>
          <a:srgbClr val="B544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FC267"/>
        </a:accent1>
        <a:accent2>
          <a:srgbClr val="67D7FF"/>
        </a:accent2>
        <a:accent3>
          <a:srgbClr val="FFFFFF"/>
        </a:accent3>
        <a:accent4>
          <a:srgbClr val="000000"/>
        </a:accent4>
        <a:accent5>
          <a:srgbClr val="FFDDB8"/>
        </a:accent5>
        <a:accent6>
          <a:srgbClr val="5DC3E7"/>
        </a:accent6>
        <a:hlink>
          <a:srgbClr val="CD7C00"/>
        </a:hlink>
        <a:folHlink>
          <a:srgbClr val="2E1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D8FF38"/>
        </a:accent1>
        <a:accent2>
          <a:srgbClr val="FFAA29"/>
        </a:accent2>
        <a:accent3>
          <a:srgbClr val="FFFFFF"/>
        </a:accent3>
        <a:accent4>
          <a:srgbClr val="000000"/>
        </a:accent4>
        <a:accent5>
          <a:srgbClr val="E9FFAE"/>
        </a:accent5>
        <a:accent6>
          <a:srgbClr val="E79A24"/>
        </a:accent6>
        <a:hlink>
          <a:srgbClr val="0056CE"/>
        </a:hlink>
        <a:folHlink>
          <a:srgbClr val="CE007E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0824_slide</Template>
  <TotalTime>218</TotalTime>
  <Words>154</Words>
  <Application>Microsoft Office PowerPoint</Application>
  <PresentationFormat>Экран (4:3)</PresentationFormat>
  <Paragraphs>31</Paragraphs>
  <Slides>26</Slides>
  <Notes>0</Notes>
  <HiddenSlides>1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0824_slide</vt:lpstr>
      <vt:lpstr>Advert  “Make friends with cats” </vt:lpstr>
      <vt:lpstr>Cats are enjoying us in bad weather</vt:lpstr>
      <vt:lpstr>Cats are catching mice</vt:lpstr>
      <vt:lpstr>Cats are fond of fish</vt:lpstr>
      <vt:lpstr>This cat is dancing</vt:lpstr>
      <vt:lpstr>This cat is looking smart</vt:lpstr>
      <vt:lpstr>These cats are playing in the yard</vt:lpstr>
      <vt:lpstr>This cat is reading</vt:lpstr>
      <vt:lpstr>This cat is drawing</vt:lpstr>
      <vt:lpstr>This cat is cooking</vt:lpstr>
      <vt:lpstr>Sometimes cats are playing tennis with dogs</vt:lpstr>
      <vt:lpstr>This cat is going in for judo</vt:lpstr>
      <vt:lpstr>This cat is drinking</vt:lpstr>
      <vt:lpstr>These cats are playing musical instruments</vt:lpstr>
      <vt:lpstr>This cat is skiing</vt:lpstr>
      <vt:lpstr>This cat is playing with a ball</vt:lpstr>
      <vt:lpstr>This cat is sleeping</vt:lpstr>
      <vt:lpstr>This cat is walking with chicks</vt:lpstr>
      <vt:lpstr>This cat is fond of flowers</vt:lpstr>
      <vt:lpstr>Cats are our friends</vt:lpstr>
      <vt:lpstr>Take care of your cats</vt:lpstr>
      <vt:lpstr>Don’t turn your cats out !</vt:lpstr>
      <vt:lpstr>Слайд 23</vt:lpstr>
      <vt:lpstr>You and your cat will be happy!</vt:lpstr>
      <vt:lpstr>Make friends with cats!</vt:lpstr>
      <vt:lpstr>           Links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Елена Владимеровна</dc:creator>
  <cp:lastModifiedBy>Роман</cp:lastModifiedBy>
  <cp:revision>28</cp:revision>
  <dcterms:created xsi:type="dcterms:W3CDTF">2010-03-04T08:48:48Z</dcterms:created>
  <dcterms:modified xsi:type="dcterms:W3CDTF">2010-03-25T15:41:03Z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7</vt:i4>
  </property>
</Properties>
</file>